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977900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2875916"/>
            <a:ext cx="7948930" cy="2459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，基本都不使用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会导致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构建），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14181</Words>
  <Application>WPS 演示</Application>
  <PresentationFormat>宽屏</PresentationFormat>
  <Paragraphs>866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712</cp:revision>
  <dcterms:created xsi:type="dcterms:W3CDTF">2023-03-10T01:37:08Z</dcterms:created>
  <dcterms:modified xsi:type="dcterms:W3CDTF">2023-03-10T01:37:08Z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